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7" r:id="rId3"/>
    <p:sldId id="269" r:id="rId4"/>
    <p:sldId id="281" r:id="rId5"/>
    <p:sldId id="285" r:id="rId6"/>
    <p:sldId id="280" r:id="rId7"/>
    <p:sldId id="283" r:id="rId8"/>
    <p:sldId id="28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 descr="地调局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214290"/>
            <a:ext cx="1857388" cy="18511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2025/2/21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yang\桌面\未标题-2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5" y="5929313"/>
            <a:ext cx="2255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中国地质科学院矿产综合利用研究所</a:t>
            </a:r>
            <a:r>
              <a:rPr lang="zh-CN" altLang="en-US" dirty="0"/>
              <a:t>公开招聘面试</a:t>
            </a:r>
            <a:r>
              <a:rPr lang="zh-CN" altLang="en-US" dirty="0" smtClean="0"/>
              <a:t>答辩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259632" y="5373216"/>
            <a:ext cx="6400800" cy="841648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答辩人：</a:t>
            </a:r>
            <a:r>
              <a:rPr lang="en-US" altLang="zh-CN" dirty="0" smtClean="0">
                <a:solidFill>
                  <a:schemeClr val="tx1"/>
                </a:solidFill>
              </a:rPr>
              <a:t>(</a:t>
            </a:r>
            <a:r>
              <a:rPr lang="zh-CN" altLang="en-US" dirty="0" smtClean="0">
                <a:solidFill>
                  <a:schemeClr val="tx1"/>
                </a:solidFill>
              </a:rPr>
              <a:t>示例</a:t>
            </a:r>
            <a:r>
              <a:rPr lang="en-US" altLang="zh-CN" dirty="0" smtClean="0">
                <a:solidFill>
                  <a:schemeClr val="tx1"/>
                </a:solidFill>
              </a:rPr>
              <a:t>G2-1</a:t>
            </a:r>
            <a:r>
              <a:rPr lang="zh-CN" altLang="en-US" dirty="0" smtClean="0">
                <a:solidFill>
                  <a:schemeClr val="tx1"/>
                </a:solidFill>
              </a:rPr>
              <a:t>号考生</a:t>
            </a:r>
            <a:r>
              <a:rPr lang="en-US" altLang="zh-CN" dirty="0" smtClean="0">
                <a:solidFill>
                  <a:schemeClr val="tx1"/>
                </a:solidFill>
              </a:rPr>
              <a:t>)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73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5496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第一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章 基本情况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990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696" y="188640"/>
            <a:ext cx="91413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第二章 教育经历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78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第三章 科研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32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工作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084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第四章 科研（工作）业绩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006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一</a:t>
            </a: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、应聘本工作的理由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080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00085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二、未来工作设想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364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第六章 其他需要说明的事项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702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123</TotalTime>
  <Words>71</Words>
  <Application>Microsoft Office PowerPoint</Application>
  <PresentationFormat>全屏显示(4:3)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HDS模板白色</vt:lpstr>
      <vt:lpstr>中国地质科学院矿产综合利用研究所公开招聘面试答辩</vt:lpstr>
      <vt:lpstr>第一章 基本情况</vt:lpstr>
      <vt:lpstr>第二章 教育经历</vt:lpstr>
      <vt:lpstr>第三章 科研(工作)经历</vt:lpstr>
      <vt:lpstr>第四章 科研（工作）业绩</vt:lpstr>
      <vt:lpstr>第五章 应聘理由及工作设想</vt:lpstr>
      <vt:lpstr>第五章 应聘理由及工作设想</vt:lpstr>
      <vt:lpstr>第六章 其他需要说明的事项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陈典</cp:lastModifiedBy>
  <cp:revision>38</cp:revision>
  <dcterms:created xsi:type="dcterms:W3CDTF">2014-02-28T01:57:51Z</dcterms:created>
  <dcterms:modified xsi:type="dcterms:W3CDTF">2025-02-21T01:58:30Z</dcterms:modified>
</cp:coreProperties>
</file>