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69" r:id="rId4"/>
    <p:sldId id="281" r:id="rId5"/>
    <p:sldId id="285" r:id="rId6"/>
    <p:sldId id="280" r:id="rId7"/>
    <p:sldId id="283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中国地质科学院矿产综合利用研究所</a:t>
            </a:r>
            <a:r>
              <a:rPr lang="zh-CN" altLang="en-US" dirty="0"/>
              <a:t>公开招聘面试</a:t>
            </a:r>
            <a:r>
              <a:rPr lang="zh-CN" altLang="en-US" dirty="0" smtClean="0"/>
              <a:t>答辩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r>
              <a:rPr lang="en-US" altLang="zh-CN" dirty="0" smtClean="0">
                <a:solidFill>
                  <a:schemeClr val="tx1"/>
                </a:solidFill>
              </a:rPr>
              <a:t>(</a:t>
            </a:r>
            <a:r>
              <a:rPr lang="zh-CN" altLang="en-US" dirty="0" smtClean="0">
                <a:solidFill>
                  <a:schemeClr val="tx1"/>
                </a:solidFill>
              </a:rPr>
              <a:t>示例</a:t>
            </a:r>
            <a:r>
              <a:rPr lang="en-US" altLang="zh-CN" dirty="0" smtClean="0">
                <a:solidFill>
                  <a:schemeClr val="tx1"/>
                </a:solidFill>
              </a:rPr>
              <a:t>G2-1</a:t>
            </a:r>
            <a:r>
              <a:rPr lang="zh-CN" altLang="en-US" dirty="0" smtClean="0">
                <a:solidFill>
                  <a:schemeClr val="tx1"/>
                </a:solidFill>
              </a:rPr>
              <a:t>号考生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7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364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123</TotalTime>
  <Words>71</Words>
  <Application>Microsoft Office PowerPoint</Application>
  <PresentationFormat>全屏显示(4:3)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HDS模板白色</vt:lpstr>
      <vt:lpstr>中国地质科学院矿产综合利用研究所公开招聘面试答辩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陈典</cp:lastModifiedBy>
  <cp:revision>38</cp:revision>
  <dcterms:created xsi:type="dcterms:W3CDTF">2014-02-28T01:57:51Z</dcterms:created>
  <dcterms:modified xsi:type="dcterms:W3CDTF">2025-02-21T01:58:30Z</dcterms:modified>
</cp:coreProperties>
</file>