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4" r:id="rId2"/>
    <p:sldId id="257" r:id="rId3"/>
    <p:sldId id="269" r:id="rId4"/>
    <p:sldId id="281" r:id="rId5"/>
    <p:sldId id="285" r:id="rId6"/>
    <p:sldId id="280" r:id="rId7"/>
    <p:sldId id="283" r:id="rId8"/>
    <p:sldId id="282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04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9" name="图片 8" descr="BK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86000"/>
            <a:ext cx="9144000" cy="45720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2022/2/22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7" name="图片 6" descr="地调局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0430" y="214290"/>
            <a:ext cx="1857388" cy="185119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2022/2/22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2022/2/22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2022/2/22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2022/2/22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2022/2/22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2022/2/22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2022/2/22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2022/2/22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2022/2/22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2022/2/22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142852"/>
            <a:ext cx="8229600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357158" y="1071546"/>
            <a:ext cx="8429684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5715008" y="6357958"/>
            <a:ext cx="1357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2022/2/22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00364" y="6357958"/>
            <a:ext cx="26098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7143768" y="6356350"/>
            <a:ext cx="15430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785813"/>
            <a:ext cx="91440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 descr="C:\Documents and Settings\yang\桌面\未标题-2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428625" y="5929313"/>
            <a:ext cx="22558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000" b="1" kern="1200">
          <a:solidFill>
            <a:srgbClr val="0070C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1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中国地质科学院矿产综合利用研究所</a:t>
            </a:r>
            <a:r>
              <a:rPr lang="zh-CN" altLang="en-US" dirty="0"/>
              <a:t>公开招聘面试</a:t>
            </a:r>
            <a:r>
              <a:rPr lang="zh-CN" altLang="en-US" dirty="0" smtClean="0"/>
              <a:t>答辩</a:t>
            </a:r>
            <a:endParaRPr lang="zh-CN" altLang="en-US" dirty="0"/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1259632" y="5373216"/>
            <a:ext cx="6400800" cy="841648"/>
          </a:xfrm>
        </p:spPr>
        <p:txBody>
          <a:bodyPr/>
          <a:lstStyle/>
          <a:p>
            <a:r>
              <a:rPr lang="zh-CN" altLang="en-US" dirty="0" smtClean="0">
                <a:solidFill>
                  <a:schemeClr val="tx1"/>
                </a:solidFill>
              </a:rPr>
              <a:t>答辩人：</a:t>
            </a:r>
            <a:endParaRPr lang="zh-CN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8734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35496" y="116632"/>
            <a:ext cx="9108504" cy="484187"/>
          </a:xfrm>
        </p:spPr>
        <p:txBody>
          <a:bodyPr>
            <a:noAutofit/>
          </a:bodyPr>
          <a:lstStyle/>
          <a:p>
            <a:r>
              <a:rPr lang="zh-CN" altLang="en-US" sz="3200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第一</a:t>
            </a:r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章 基本情况</a:t>
            </a:r>
            <a:endParaRPr lang="zh-CN" altLang="en-US" sz="3200" dirty="0">
              <a:solidFill>
                <a:schemeClr val="tx2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>
            <a:off x="1277150" y="54868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1299035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2696" y="188640"/>
            <a:ext cx="9141304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第二章 教育经历</a:t>
            </a:r>
            <a:endParaRPr lang="zh-CN" altLang="en-US" sz="3200" dirty="0">
              <a:solidFill>
                <a:schemeClr val="tx2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>
            <a:off x="1277150" y="54868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1178862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0" y="188640"/>
            <a:ext cx="9144000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第三章 科研</a:t>
            </a:r>
            <a:r>
              <a:rPr lang="en-US" altLang="zh-CN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(</a:t>
            </a:r>
            <a:r>
              <a:rPr lang="zh-CN" altLang="en-US" sz="3200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工作</a:t>
            </a:r>
            <a:r>
              <a:rPr lang="en-US" altLang="zh-CN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)</a:t>
            </a:r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经历</a:t>
            </a:r>
            <a:endParaRPr lang="zh-CN" altLang="en-US" sz="3200" dirty="0">
              <a:solidFill>
                <a:schemeClr val="tx2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>
            <a:off x="1277150" y="54868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608408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0" y="188640"/>
            <a:ext cx="9144000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第四章 科研（工作）业绩</a:t>
            </a:r>
            <a:endParaRPr lang="zh-CN" altLang="en-US" sz="3200" dirty="0">
              <a:solidFill>
                <a:schemeClr val="tx2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>
            <a:off x="539552" y="1124744"/>
            <a:ext cx="8352928" cy="5472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1600657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0" y="188640"/>
            <a:ext cx="9144000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第五章 应聘理由及工作设想</a:t>
            </a:r>
            <a:endParaRPr lang="zh-CN" altLang="en-US" sz="3200" dirty="0">
              <a:solidFill>
                <a:schemeClr val="tx2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4294967295"/>
          </p:nvPr>
        </p:nvSpPr>
        <p:spPr>
          <a:xfrm>
            <a:off x="0" y="836712"/>
            <a:ext cx="8208963" cy="4752975"/>
          </a:xfrm>
        </p:spPr>
        <p:txBody>
          <a:bodyPr>
            <a:normAutofit/>
          </a:bodyPr>
          <a:lstStyle/>
          <a:p>
            <a:pPr algn="l"/>
            <a:r>
              <a:rPr lang="zh-CN" altLang="en-US" sz="2800" dirty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一</a:t>
            </a:r>
            <a:r>
              <a:rPr lang="zh-CN" altLang="en-US" sz="2800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、应聘本工作的理由</a:t>
            </a:r>
            <a:endParaRPr lang="zh-CN" altLang="en-US" sz="2800" dirty="0">
              <a:solidFill>
                <a:schemeClr val="tx1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>
            <a:off x="1277150" y="54868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60801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0" y="100085"/>
            <a:ext cx="9144000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第五章 应聘理由及工作设想</a:t>
            </a:r>
            <a:endParaRPr lang="zh-CN" altLang="en-US" sz="3200" dirty="0">
              <a:solidFill>
                <a:schemeClr val="tx2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4294967295"/>
          </p:nvPr>
        </p:nvSpPr>
        <p:spPr>
          <a:xfrm>
            <a:off x="0" y="836712"/>
            <a:ext cx="8208963" cy="4752975"/>
          </a:xfrm>
        </p:spPr>
        <p:txBody>
          <a:bodyPr>
            <a:normAutofit/>
          </a:bodyPr>
          <a:lstStyle/>
          <a:p>
            <a:pPr algn="l"/>
            <a:r>
              <a:rPr lang="zh-CN" altLang="en-US" sz="2800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二、未来工作设想</a:t>
            </a:r>
            <a:endParaRPr lang="zh-CN" altLang="en-US" sz="2800" dirty="0">
              <a:solidFill>
                <a:schemeClr val="tx1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>
            <a:off x="1277150" y="54868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2036496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0" y="188640"/>
            <a:ext cx="9108504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第六章 其他需要说明的事项</a:t>
            </a:r>
            <a:endParaRPr lang="zh-CN" altLang="en-US" sz="3200" dirty="0">
              <a:solidFill>
                <a:schemeClr val="tx2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>
            <a:off x="1277150" y="54868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2070254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S模板白色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HDS参考样式白</Template>
  <TotalTime>97</TotalTime>
  <Words>65</Words>
  <Application>Microsoft Office PowerPoint</Application>
  <PresentationFormat>全屏显示(4:3)</PresentationFormat>
  <Paragraphs>11</Paragraphs>
  <Slides>8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HDS模板白色</vt:lpstr>
      <vt:lpstr>中国地质科学院矿产综合利用研究所公开招聘面试答辩</vt:lpstr>
      <vt:lpstr>第一章 基本情况</vt:lpstr>
      <vt:lpstr>第二章 教育经历</vt:lpstr>
      <vt:lpstr>第三章 科研(工作)经历</vt:lpstr>
      <vt:lpstr>第四章 科研（工作）业绩</vt:lpstr>
      <vt:lpstr>第五章 应聘理由及工作设想</vt:lpstr>
      <vt:lpstr>第五章 应聘理由及工作设想</vt:lpstr>
      <vt:lpstr>第六章 其他需要说明的事项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第一章 基本情况介绍</dc:title>
  <dc:creator>wanganguo</dc:creator>
  <cp:lastModifiedBy>XingWei</cp:lastModifiedBy>
  <cp:revision>34</cp:revision>
  <dcterms:created xsi:type="dcterms:W3CDTF">2014-02-28T01:57:51Z</dcterms:created>
  <dcterms:modified xsi:type="dcterms:W3CDTF">2022-02-22T08:26:15Z</dcterms:modified>
</cp:coreProperties>
</file>